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80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77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75" r:id="rId43"/>
    <p:sldId id="347" r:id="rId44"/>
    <p:sldId id="379" r:id="rId45"/>
    <p:sldId id="348" r:id="rId46"/>
    <p:sldId id="376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60" r:id="rId57"/>
    <p:sldId id="361" r:id="rId58"/>
    <p:sldId id="362" r:id="rId59"/>
    <p:sldId id="363" r:id="rId60"/>
    <p:sldId id="364" r:id="rId61"/>
    <p:sldId id="365" r:id="rId62"/>
    <p:sldId id="380" r:id="rId63"/>
    <p:sldId id="381" r:id="rId64"/>
    <p:sldId id="383" r:id="rId65"/>
  </p:sldIdLst>
  <p:sldSz cx="6858000" cy="12192000"/>
  <p:notesSz cx="6858000" cy="9144000"/>
  <p:embeddedFontLst>
    <p:embeddedFont>
      <p:font typeface="인터파크고딕 L" panose="020B0600000101010101" charset="-127"/>
      <p:regular r:id="rId67"/>
    </p:embeddedFont>
    <p:embeddedFont>
      <p:font typeface="YoonGothic Medium" panose="020B0600000101010101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인터파크고딕 B" panose="020B0600000101010101" charset="-127"/>
      <p:regular r:id="rId7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2D68"/>
    <a:srgbClr val="E27CEA"/>
    <a:srgbClr val="BB5774"/>
    <a:srgbClr val="363750"/>
    <a:srgbClr val="5E4056"/>
    <a:srgbClr val="393952"/>
    <a:srgbClr val="5D6178"/>
    <a:srgbClr val="9C697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69" autoAdjust="0"/>
    <p:restoredTop sz="94601" autoAdjust="0"/>
  </p:normalViewPr>
  <p:slideViewPr>
    <p:cSldViewPr>
      <p:cViewPr>
        <p:scale>
          <a:sx n="66" d="100"/>
          <a:sy n="66" d="100"/>
        </p:scale>
        <p:origin x="-1536" y="-522"/>
      </p:cViewPr>
      <p:guideLst>
        <p:guide orient="horz" pos="384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D46EA5-1CAD-4CBA-ABCF-657BCB8DC06B}" type="datetimeFigureOut">
              <a:rPr lang="ko-KR" altLang="en-US"/>
              <a:pPr>
                <a:defRPr/>
              </a:pPr>
              <a:t>2019-09-01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2225" y="1143000"/>
            <a:ext cx="1735138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F28324E-35B4-48F1-9FD9-FC5D3774D13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8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62225" y="1143000"/>
            <a:ext cx="1735138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41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8324E-35B4-48F1-9FD9-FC5D3774D133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0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699919" y="3919758"/>
            <a:ext cx="1458162" cy="1665198"/>
          </a:xfrm>
        </p:spPr>
        <p:txBody>
          <a:bodyPr anchor="ctr"/>
          <a:lstStyle>
            <a:lvl1pPr marL="0" indent="0" algn="ctr">
              <a:buNone/>
              <a:defRPr sz="10667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7"/>
          </p:nvPr>
        </p:nvSpPr>
        <p:spPr>
          <a:xfrm>
            <a:off x="2213865" y="5967986"/>
            <a:ext cx="2430270" cy="897113"/>
          </a:xfrm>
        </p:spPr>
        <p:txBody>
          <a:bodyPr anchor="ctr"/>
          <a:lstStyle>
            <a:lvl1pPr marL="0" indent="0" algn="ctr">
              <a:buNone/>
              <a:defRPr sz="3556" b="1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2213865" y="7000734"/>
            <a:ext cx="2430270" cy="1183410"/>
          </a:xfrm>
        </p:spPr>
        <p:txBody>
          <a:bodyPr anchor="t"/>
          <a:lstStyle>
            <a:lvl1pPr marL="304804" indent="-304804" algn="ctr">
              <a:lnSpc>
                <a:spcPct val="130000"/>
              </a:lnSpc>
              <a:buFont typeface="Arial" panose="020B0604020202020204" pitchFamily="34" charset="0"/>
              <a:buChar char="•"/>
              <a:defRPr sz="2133" b="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700654" y="2632164"/>
            <a:ext cx="3456693" cy="6927673"/>
            <a:chOff x="2267332" y="1480592"/>
            <a:chExt cx="4608924" cy="3896816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2267744" y="1480592"/>
              <a:ext cx="4608512" cy="3896816"/>
              <a:chOff x="2195736" y="1556792"/>
              <a:chExt cx="4608512" cy="3896816"/>
            </a:xfrm>
          </p:grpSpPr>
          <p:sp>
            <p:nvSpPr>
              <p:cNvPr id="9" name="직사각형 8"/>
              <p:cNvSpPr/>
              <p:nvPr userDrawn="1"/>
            </p:nvSpPr>
            <p:spPr>
              <a:xfrm>
                <a:off x="2339752" y="15567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2195736" y="17091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4" name="직선 연결선 3"/>
            <p:cNvCxnSpPr>
              <a:cxnSpLocks/>
            </p:cNvCxnSpPr>
            <p:nvPr userDrawn="1"/>
          </p:nvCxnSpPr>
          <p:spPr>
            <a:xfrm flipV="1">
              <a:off x="2267744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 userDrawn="1"/>
          </p:nvCxnSpPr>
          <p:spPr>
            <a:xfrm flipV="1">
              <a:off x="6732240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 userDrawn="1"/>
          </p:nvCxnSpPr>
          <p:spPr>
            <a:xfrm flipV="1">
              <a:off x="6732240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cxnSpLocks/>
            </p:cNvCxnSpPr>
            <p:nvPr userDrawn="1"/>
          </p:nvCxnSpPr>
          <p:spPr>
            <a:xfrm flipV="1">
              <a:off x="2267332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709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359474"/>
            <a:ext cx="6858000" cy="10832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>
            <a:lvl1pPr marL="0" indent="0" algn="r">
              <a:buNone/>
              <a:defRPr sz="1956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>
            <a:lvl1pPr marL="0" indent="0" algn="r">
              <a:buNone/>
              <a:defRPr sz="1956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640" y="574869"/>
            <a:ext cx="6172200" cy="656590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250405" y="1615502"/>
            <a:ext cx="2646331" cy="512057"/>
          </a:xfrm>
        </p:spPr>
        <p:txBody>
          <a:bodyPr/>
          <a:lstStyle>
            <a:lvl1pPr marL="304804" indent="-304804">
              <a:buFont typeface="Arial" panose="020B0604020202020204" pitchFamily="34" charset="0"/>
              <a:buChar char="•"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614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>
            <a:lvl1pPr marL="0" indent="0" algn="r">
              <a:buNone/>
              <a:defRPr sz="1956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9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>
            <a:lvl1pPr marL="0" indent="0" algn="r">
              <a:buNone/>
              <a:defRPr sz="1956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6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42900" y="488245"/>
            <a:ext cx="6172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42900" y="2844810"/>
            <a:ext cx="6172200" cy="804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11300188"/>
            <a:ext cx="1600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213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4D74F0-9941-489A-950B-90B51175C11A}" type="datetimeFigureOut">
              <a:rPr lang="ko-KR" altLang="en-US"/>
              <a:pPr>
                <a:defRPr/>
              </a:pPr>
              <a:t>2019-09-01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11300188"/>
            <a:ext cx="21717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2133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11300188"/>
            <a:ext cx="1600200" cy="64911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2133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4" r:id="rId2"/>
    <p:sldLayoutId id="2147483655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281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62562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243843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3251241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609608" indent="-609608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1pPr>
      <a:lvl2pPr marL="1320817" indent="-508006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978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556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9000" y="0"/>
            <a:ext cx="16256000" cy="12192000"/>
          </a:xfrm>
          <a:prstGeom prst="rect">
            <a:avLst/>
          </a:prstGeom>
        </p:spPr>
      </p:pic>
      <p:sp>
        <p:nvSpPr>
          <p:cNvPr id="22" name="자유형: 도형 21"/>
          <p:cNvSpPr/>
          <p:nvPr/>
        </p:nvSpPr>
        <p:spPr>
          <a:xfrm>
            <a:off x="1" y="24009"/>
            <a:ext cx="6858000" cy="12217152"/>
          </a:xfrm>
          <a:custGeom>
            <a:avLst/>
            <a:gdLst>
              <a:gd name="connsiteX0" fmla="*/ 2794488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2173585 h 6858000"/>
              <a:gd name="connsiteX3" fmla="*/ 6349512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4684416 h 6858000"/>
              <a:gd name="connsiteX6" fmla="*/ 2794488 w 9144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2794488" y="0"/>
                </a:moveTo>
                <a:lnTo>
                  <a:pt x="9144000" y="0"/>
                </a:lnTo>
                <a:lnTo>
                  <a:pt x="9144000" y="2173585"/>
                </a:lnTo>
                <a:lnTo>
                  <a:pt x="6349512" y="6858000"/>
                </a:lnTo>
                <a:lnTo>
                  <a:pt x="0" y="6858000"/>
                </a:lnTo>
                <a:lnTo>
                  <a:pt x="0" y="4684416"/>
                </a:lnTo>
                <a:lnTo>
                  <a:pt x="2794488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782059" y="4707749"/>
            <a:ext cx="12363855" cy="6846576"/>
            <a:chOff x="362891" y="2820881"/>
            <a:chExt cx="6954668" cy="3851199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349896" y="6325218"/>
              <a:ext cx="3888432" cy="34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kumimoji="0"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5" name="Rectangle 4"/>
            <p:cNvSpPr>
              <a:spLocks noChangeArrowheads="1"/>
            </p:cNvSpPr>
            <p:nvPr/>
          </p:nvSpPr>
          <p:spPr bwMode="auto">
            <a:xfrm>
              <a:off x="2565031" y="3601772"/>
              <a:ext cx="4752528" cy="31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3022" spc="178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Game Crowd Funding</a:t>
              </a:r>
              <a:endParaRPr kumimoji="0" lang="ko-KR" altLang="en-US" sz="3022" spc="178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7" name="Text Box 10"/>
            <p:cNvSpPr txBox="1">
              <a:spLocks noChangeArrowheads="1"/>
            </p:cNvSpPr>
            <p:nvPr/>
          </p:nvSpPr>
          <p:spPr bwMode="auto">
            <a:xfrm>
              <a:off x="362891" y="2820881"/>
              <a:ext cx="4860032" cy="80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8889" b="1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Creator</a:t>
              </a:r>
              <a:endParaRPr kumimoji="0" lang="ko-KR" altLang="en-US" sz="8889" b="1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-3355754" y="0"/>
            <a:ext cx="3072341" cy="5120569"/>
            <a:chOff x="953725" y="0"/>
            <a:chExt cx="1728192" cy="2880320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953725" y="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 flipH="1">
              <a:off x="1663454" y="0"/>
              <a:ext cx="717514" cy="1195857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7141413" y="7071431"/>
            <a:ext cx="3072341" cy="5120569"/>
            <a:chOff x="6462083" y="3977680"/>
            <a:chExt cx="1728192" cy="2880320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6462083" y="397768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6732240" y="5755568"/>
              <a:ext cx="661459" cy="1102432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50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098" name="Picture 2" descr="C:\Users\VIENNA\Desktop\[최종명재] 로그인_실패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739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4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122" name="Picture 2" descr="C:\Users\VIENNA\Desktop\[최종명재] 로그인_법인회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7"/>
            <a:ext cx="6624735" cy="719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13" descr="C:\Users\Vienna\Desktop\Creator 명재_1\05 비밀번호 찾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60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2" descr="C:\Users\Vienna\Desktop\Creator 명재_1\06 투자_투자안내1_개인신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872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Picture 3" descr="C:\Users\Vienna\Desktop\Creator 명재_1\06 투자_투자안내2_사업자신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8" cy="772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Picture 4" descr="C:\Users\Vienna\Desktop\Creator 명재_1\06 투자_투자안내3_부동산담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872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Picture 5" descr="C:\Users\Vienna\Desktop\Creator 명재_1\06 투자_투자안내4_동산담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" y="1487488"/>
            <a:ext cx="6624738" cy="772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7" descr="C:\Users\Vienna\Desktop\Creator 명재_1\11투자_완료된투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3764"/>
            <a:ext cx="6624737" cy="794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Picture 6" descr="C:\Users\Vienna\Desktop\Creator 명재_1\07 투자_투자하기_전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87488"/>
            <a:ext cx="6624737" cy="839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7" descr="C:\Users\Vienna\Desktop\화면구성도7\08 투자_상품페이지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83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8" name="제목 2"/>
          <p:cNvSpPr txBox="1">
            <a:spLocks/>
          </p:cNvSpPr>
          <p:nvPr/>
        </p:nvSpPr>
        <p:spPr bwMode="auto">
          <a:xfrm>
            <a:off x="1419808" y="628224"/>
            <a:ext cx="3968441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1281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2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43843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251241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화면구성도</a:t>
            </a: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pic>
        <p:nvPicPr>
          <p:cNvPr id="1026" name="Picture 2" descr="C:\Users\VIENNA\Desktop\[최종 나영주] 프론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62681"/>
            <a:ext cx="6651569" cy="111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7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6" descr="C:\Users\Vienna\Desktop\화면구성도7\08 투자_상품페이지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69" cy="903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Picture 2" descr="C:\Users\Vienna\Desktop\Creator 김도엽_1\09 투자_투자신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1093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C:\Users\Vienna\Desktop\Creator 김도엽_1\10 투자_투자결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93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4" descr="C:\Users\Vienna\Desktop\Creator 김도엽_1\11 투자_투자완료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938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46" name="Picture 2" descr="C:\Users\VIENNA\Desktop\[최종명재] 마이페이지_투자내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44284"/>
            <a:ext cx="6624736" cy="86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170" name="Picture 2" descr="C:\Users\VIENNA\Desktop\[최종명재] 마이페이지_예치금관리(계좌발급전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91811"/>
            <a:ext cx="6669860" cy="100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194" name="Picture 2" descr="C:\Users\VIENNA\Desktop\[최종명재] Copy of 마이페이지_예치금관리(계좌발급전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3" y="1487488"/>
            <a:ext cx="6621016" cy="882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218" name="Picture 2" descr="C:\Users\VIENNA\Desktop\[최종명재] 마이페이지_예치금관리(계좌발급 후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47237"/>
            <a:ext cx="6651570" cy="99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218" name="Picture 2" descr="C:\Users\Vienna\Desktop\creator 나영주_1\14 대출_대출안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1258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 descr="C:\Users\Vienna\Desktop\creator 나영주_1\15 대출_대출 받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84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194" name="Picture 2" descr="C:\Users\Vienna\Desktop\creator 나영주_1\02 회사소개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25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Picture 5" descr="C:\Users\Vienna\Desktop\Creator 김도엽_1\16 대출_대출신청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99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C:\Users\Vienna\Desktop\Creator 김도엽_1\17 대출_추가정보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586092" cy="91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34" descr="C:\Users\Vienna\Desktop\화면구성도7\17 대출_추가정보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69" cy="66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5" descr="C:\Users\Vienna\Desktop\화면구성도7\17 대출_추가정보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921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Picture 7" descr="C:\Users\Vienna\Desktop\Creator 김도엽_1\18 대출_서류제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1136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Picture 8" descr="C:\Users\Vienna\Desktop\Creator 김도엽_1\19 대출_심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9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9" descr="C:\Users\Vienna\Desktop\Creator 김도엽_1\20 대출완료 페이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9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0" descr="C:\Users\Vienna\Desktop\Creator 김도엽_1\21 대출실패 페이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9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 descr="C:\Users\VIENNA\Desktop\[최종명재] 마이페이지_대출내역(대출전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1407"/>
            <a:ext cx="6651570" cy="864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266" name="Picture 2" descr="C:\Users\VIENNA\Desktop\[최종명재] 마이페이지_대출내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44284"/>
            <a:ext cx="6624736" cy="86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" descr="C:\Users\Vienna\Desktop\화면구성도7\02 회사소개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35332"/>
            <a:ext cx="6651570" cy="972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2" descr="C:\Users\Vienna\Desktop\화면구성도7\24 고객지원_FAQ1_일반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105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제목 2"/>
          <p:cNvSpPr txBox="1">
            <a:spLocks/>
          </p:cNvSpPr>
          <p:nvPr/>
        </p:nvSpPr>
        <p:spPr bwMode="auto">
          <a:xfrm>
            <a:off x="1419808" y="628224"/>
            <a:ext cx="3968441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1281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2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43843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251241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화면구성도</a:t>
            </a: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-1827584" y="12192000"/>
            <a:ext cx="108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3" descr="C:\Users\Vienna\Desktop\화면구성도7\24 고객지원_FAQ2_투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120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4" descr="C:\Users\Vienna\Desktop\Codetiator\화면구성도4\25 고객지원_FAQ2_투자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-75629"/>
            <a:ext cx="5976664" cy="11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50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4" descr="C:\Users\Vienna\Desktop\화면구성도7\24 고객지원_FAQ3_대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1007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266" name="Picture 2" descr="C:\Users\Vienna\Desktop\creator 나영주_1\25 고객지원_상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78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16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7" name="Picture 32" descr="C:\Users\Vienna\Desktop\팀 프로젝트\화면구성도7\26 고객지원_이용약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4" y="1487487"/>
            <a:ext cx="6624734" cy="83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3" descr="C:\Users\Vienna\Desktop\팀 프로젝트\화면구성도7\27 고객지원_개인정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118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290" name="Picture 2" descr="C:\Users\VIENNA\Desktop\[최종명재] 마이페이지_회원 정보 수정_정보보호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4" y="1487488"/>
            <a:ext cx="6624734" cy="82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314" name="Picture 2" descr="C:\Users\VIENNA\Desktop\[최종명재] 마이페이지_회원 정보 수정_수정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83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6" descr="C:\Users\Vienna\Desktop\팀 프로젝트\화면구성도7\29 결제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518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" descr="C:\Users\Vienna\Desktop\화면구성도7\02 회사소개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708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7" descr="C:\Users\Vienna\Desktop\팀 프로젝트\화면구성도7\30 프로젝트 관리_프로젝트 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61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8" descr="C:\Users\Vienna\Desktop\팀 프로젝트\화면구성도7\31 프로젝트 관리_프로젝트 심사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1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9" descr="C:\Users\Vienna\Desktop\팀 프로젝트\화면구성도7\32 프로젝트 관리_대출 심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59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0" descr="C:\Users\Vienna\Desktop\팀 프로젝트\화면구성도7\33 프로젝트 등록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1040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1" descr="C:\Users\Vienna\Desktop\팀 프로젝트\화면구성도7\33 프로젝트 등록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1040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2" descr="C:\Users\Vienna\Desktop\팀 프로젝트\화면구성도7\33 프로젝트 등록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107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098" name="Picture 2" descr="C:\Users\Vienna\Desktop\팀 프로젝트\화면구성도7\34 회원정보_투자자 회원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8" cy="66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3" descr="C:\Users\Vienna\Desktop\팀 프로젝트\화면구성도7\35 회원정보_사업자 회원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" y="1487488"/>
            <a:ext cx="6624738" cy="66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5" descr="C:\Users\Vienna\Desktop\팀 프로젝트\화면구성도7\36 고객지원관리_공지사항 관리1_전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54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6" descr="C:\Users\Vienna\Desktop\팀 프로젝트\화면구성도7\36 고객지원관리_공지사항 관리2_새소식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540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55" name="Picture 11" descr="C:\Users\Vienna\Desktop\Creator 명재_1\04_회원가입_일반회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" y="1487488"/>
            <a:ext cx="6624738" cy="992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7" descr="C:\Users\Vienna\Desktop\팀 프로젝트\화면구성도7\36 고객지원관리_공지사항 관리3_운영사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5" y="1487488"/>
            <a:ext cx="6624733" cy="53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8" descr="C:\Users\Vienna\Desktop\팀 프로젝트\화면구성도7\37 고객지원 관리_FAQ1_일반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4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3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29" descr="C:\Users\Vienna\Desktop\팀 프로젝트\화면구성도7\37 고객지원 관리_FAQ2_투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4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9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Picture 30" descr="C:\Users\Vienna\Desktop\팀 프로젝트\화면구성도7\37 고객지원 관리_FAQ3_대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4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1" descr="C:\Users\Vienna\Desktop\팀 프로젝트\화면구성도7\38 고객지원 관리_1대1 상담 내역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2" y="1487488"/>
            <a:ext cx="6624734" cy="62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8" descr="C:\Users\Vienna\Desktop\Creator 명재_1\03 회원가입2_법인회원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88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0" name="Picture 2" descr="C:\Users\VIENNA\Desktop\[최종명재] 회원가입_법인회원 (2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70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74" name="Picture 2" descr="C:\Users\VIENNA\Desktop\[최종명재] 로그인_일반회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87487"/>
            <a:ext cx="6624737" cy="729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템플릿_봄날의꽃">
      <a:dk1>
        <a:srgbClr val="FFFFFF"/>
      </a:dk1>
      <a:lt1>
        <a:srgbClr val="00BEFF"/>
      </a:lt1>
      <a:dk2>
        <a:srgbClr val="DBE5F1"/>
      </a:dk2>
      <a:lt2>
        <a:srgbClr val="7F7F7F"/>
      </a:lt2>
      <a:accent1>
        <a:srgbClr val="4F81BD"/>
      </a:accent1>
      <a:accent2>
        <a:srgbClr val="92CDDC"/>
      </a:accent2>
      <a:accent3>
        <a:srgbClr val="0C1621"/>
      </a:accent3>
      <a:accent4>
        <a:srgbClr val="D99694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7CEA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6655</TotalTime>
  <Words>68</Words>
  <Application>Microsoft Office PowerPoint</Application>
  <PresentationFormat>사용자 지정</PresentationFormat>
  <Paragraphs>66</Paragraphs>
  <Slides>64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굴림</vt:lpstr>
      <vt:lpstr>Arial</vt:lpstr>
      <vt:lpstr>인터파크고딕 L</vt:lpstr>
      <vt:lpstr>YoonGothic Medium</vt:lpstr>
      <vt:lpstr>맑은 고딕</vt:lpstr>
      <vt:lpstr>인터파크고딕 B</vt:lpstr>
      <vt:lpstr>Office 테마</vt:lpstr>
      <vt:lpstr>PowerPoint 프레젠테이션</vt:lpstr>
      <vt:lpstr>PowerPoint 프레젠테이션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PowerPoint 프레젠테이션</vt:lpstr>
      <vt:lpstr>PowerPoint 프레젠테이션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파워포인트배경(붉은빛의 밤하늘)</dc:title>
  <dc:creator>㈜비즈폼</dc:creator>
  <dc:description>무단 복제 배포시 법적 불이익을 받을 수 있습니다.</dc:description>
  <cp:lastModifiedBy>VIENNA</cp:lastModifiedBy>
  <cp:revision>572</cp:revision>
  <dcterms:created xsi:type="dcterms:W3CDTF">2013-12-05T04:50:26Z</dcterms:created>
  <dcterms:modified xsi:type="dcterms:W3CDTF">2019-09-01T10:51:32Z</dcterms:modified>
  <cp:category>본 문서의 저작권은 비즈폼에 있습니다.</cp:category>
</cp:coreProperties>
</file>